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B">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Describe up to six daily patterns of life by vehicles traveling through and within the park. Characterize the patterns by describing the kinds of vehicles participating, their spatial activities (where do they go?), their temporal activities (when does the pattern happen?), and provide a hypothesis of what the pattern represents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ítulo e Subtítulo">
    <p:spTree>
      <p:nvGrpSpPr>
        <p:cNvPr id="1" name=""/>
        <p:cNvGrpSpPr/>
        <p:nvPr/>
      </p:nvGrpSpPr>
      <p:grpSpPr>
        <a:xfrm>
          <a:off x="0" y="0"/>
          <a:ext cx="0" cy="0"/>
          <a:chOff x="0" y="0"/>
          <a:chExt cx="0" cy="0"/>
        </a:xfrm>
      </p:grpSpPr>
      <p:sp>
        <p:nvSpPr>
          <p:cNvPr id="11" name="Texto do Título"/>
          <p:cNvSpPr/>
          <p:nvPr>
            <p:ph type="title"/>
          </p:nvPr>
        </p:nvSpPr>
        <p:spPr>
          <a:xfrm>
            <a:off x="1778000" y="2298700"/>
            <a:ext cx="20828000" cy="4648200"/>
          </a:xfrm>
          <a:prstGeom prst="rect">
            <a:avLst/>
          </a:prstGeom>
        </p:spPr>
        <p:txBody>
          <a:bodyPr anchor="b"/>
          <a:lstStyle/>
          <a:p>
            <a:pPr/>
            <a:r>
              <a:t>Texto do Título</a:t>
            </a:r>
          </a:p>
        </p:txBody>
      </p:sp>
      <p:sp>
        <p:nvSpPr>
          <p:cNvPr id="12" name="Nível de Corpo Um…"/>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atin typeface="+mj-lt"/>
                <a:ea typeface="+mj-ea"/>
                <a:cs typeface="+mj-cs"/>
                <a:sym typeface="BigNoodleTitling"/>
              </a:defRPr>
            </a:lvl1pPr>
            <a:lvl2pPr marL="0" indent="228600" algn="ctr">
              <a:spcBef>
                <a:spcPts val="0"/>
              </a:spcBef>
              <a:buSzTx/>
              <a:buNone/>
              <a:defRPr sz="4400">
                <a:latin typeface="+mj-lt"/>
                <a:ea typeface="+mj-ea"/>
                <a:cs typeface="+mj-cs"/>
                <a:sym typeface="BigNoodleTitling"/>
              </a:defRPr>
            </a:lvl2pPr>
            <a:lvl3pPr marL="0" indent="457200" algn="ctr">
              <a:spcBef>
                <a:spcPts val="0"/>
              </a:spcBef>
              <a:buSzTx/>
              <a:buNone/>
              <a:defRPr sz="4400">
                <a:latin typeface="+mj-lt"/>
                <a:ea typeface="+mj-ea"/>
                <a:cs typeface="+mj-cs"/>
                <a:sym typeface="BigNoodleTitling"/>
              </a:defRPr>
            </a:lvl3pPr>
            <a:lvl4pPr marL="0" indent="685800" algn="ctr">
              <a:spcBef>
                <a:spcPts val="0"/>
              </a:spcBef>
              <a:buSzTx/>
              <a:buNone/>
              <a:defRPr sz="4400">
                <a:latin typeface="+mj-lt"/>
                <a:ea typeface="+mj-ea"/>
                <a:cs typeface="+mj-cs"/>
                <a:sym typeface="BigNoodleTitling"/>
              </a:defRPr>
            </a:lvl4pPr>
            <a:lvl5pPr marL="0" indent="914400" algn="ctr">
              <a:spcBef>
                <a:spcPts val="0"/>
              </a:spcBef>
              <a:buSzTx/>
              <a:buNone/>
              <a:defRPr sz="4400">
                <a:latin typeface="+mj-lt"/>
                <a:ea typeface="+mj-ea"/>
                <a:cs typeface="+mj-cs"/>
                <a:sym typeface="BigNoodleTitling"/>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13"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ção">
    <p:spTree>
      <p:nvGrpSpPr>
        <p:cNvPr id="1" name=""/>
        <p:cNvGrpSpPr/>
        <p:nvPr/>
      </p:nvGrpSpPr>
      <p:grpSpPr>
        <a:xfrm>
          <a:off x="0" y="0"/>
          <a:ext cx="0" cy="0"/>
          <a:chOff x="0" y="0"/>
          <a:chExt cx="0" cy="0"/>
        </a:xfrm>
      </p:grpSpPr>
      <p:sp>
        <p:nvSpPr>
          <p:cNvPr id="93" name="–Jaime Silveira"/>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i="1" sz="3800"/>
            </a:lvl1pPr>
          </a:lstStyle>
          <a:p>
            <a:pPr/>
            <a:r>
              <a:t>–Jaime Silveira</a:t>
            </a:r>
          </a:p>
        </p:txBody>
      </p:sp>
      <p:sp>
        <p:nvSpPr>
          <p:cNvPr id="94" name="“Digite uma citação aqui.”"/>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a:r>
              <a:t>“Digite uma citação aqui.” </a:t>
            </a:r>
          </a:p>
        </p:txBody>
      </p:sp>
      <p:sp>
        <p:nvSpPr>
          <p:cNvPr id="95"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02" name="Imagem"/>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Em Branco">
    <p:spTree>
      <p:nvGrpSpPr>
        <p:cNvPr id="1" name=""/>
        <p:cNvGrpSpPr/>
        <p:nvPr/>
      </p:nvGrpSpPr>
      <p:grpSpPr>
        <a:xfrm>
          <a:off x="0" y="0"/>
          <a:ext cx="0" cy="0"/>
          <a:chOff x="0" y="0"/>
          <a:chExt cx="0" cy="0"/>
        </a:xfrm>
      </p:grpSpPr>
      <p:sp>
        <p:nvSpPr>
          <p:cNvPr id="110"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Horizontal">
    <p:spTree>
      <p:nvGrpSpPr>
        <p:cNvPr id="1" name=""/>
        <p:cNvGrpSpPr/>
        <p:nvPr/>
      </p:nvGrpSpPr>
      <p:grpSpPr>
        <a:xfrm>
          <a:off x="0" y="0"/>
          <a:ext cx="0" cy="0"/>
          <a:chOff x="0" y="0"/>
          <a:chExt cx="0" cy="0"/>
        </a:xfrm>
      </p:grpSpPr>
      <p:sp>
        <p:nvSpPr>
          <p:cNvPr id="20" name="Imagem"/>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Texto do Título"/>
          <p:cNvSpPr/>
          <p:nvPr>
            <p:ph type="title"/>
          </p:nvPr>
        </p:nvSpPr>
        <p:spPr>
          <a:xfrm>
            <a:off x="635000" y="9448800"/>
            <a:ext cx="23114000" cy="2006600"/>
          </a:xfrm>
          <a:prstGeom prst="rect">
            <a:avLst/>
          </a:prstGeom>
        </p:spPr>
        <p:txBody>
          <a:bodyPr/>
          <a:lstStyle/>
          <a:p>
            <a:pPr/>
            <a:r>
              <a:t>Texto do Título</a:t>
            </a:r>
          </a:p>
        </p:txBody>
      </p:sp>
      <p:sp>
        <p:nvSpPr>
          <p:cNvPr id="22" name="Nível de Corpo Um…"/>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atin typeface="+mj-lt"/>
                <a:ea typeface="+mj-ea"/>
                <a:cs typeface="+mj-cs"/>
                <a:sym typeface="BigNoodleTitling"/>
              </a:defRPr>
            </a:lvl1pPr>
            <a:lvl2pPr marL="0" indent="228600" algn="ctr">
              <a:spcBef>
                <a:spcPts val="0"/>
              </a:spcBef>
              <a:buSzTx/>
              <a:buNone/>
              <a:defRPr sz="4400">
                <a:latin typeface="+mj-lt"/>
                <a:ea typeface="+mj-ea"/>
                <a:cs typeface="+mj-cs"/>
                <a:sym typeface="BigNoodleTitling"/>
              </a:defRPr>
            </a:lvl2pPr>
            <a:lvl3pPr marL="0" indent="457200" algn="ctr">
              <a:spcBef>
                <a:spcPts val="0"/>
              </a:spcBef>
              <a:buSzTx/>
              <a:buNone/>
              <a:defRPr sz="4400">
                <a:latin typeface="+mj-lt"/>
                <a:ea typeface="+mj-ea"/>
                <a:cs typeface="+mj-cs"/>
                <a:sym typeface="BigNoodleTitling"/>
              </a:defRPr>
            </a:lvl3pPr>
            <a:lvl4pPr marL="0" indent="685800" algn="ctr">
              <a:spcBef>
                <a:spcPts val="0"/>
              </a:spcBef>
              <a:buSzTx/>
              <a:buNone/>
              <a:defRPr sz="4400">
                <a:latin typeface="+mj-lt"/>
                <a:ea typeface="+mj-ea"/>
                <a:cs typeface="+mj-cs"/>
                <a:sym typeface="BigNoodleTitling"/>
              </a:defRPr>
            </a:lvl4pPr>
            <a:lvl5pPr marL="0" indent="914400" algn="ctr">
              <a:spcBef>
                <a:spcPts val="0"/>
              </a:spcBef>
              <a:buSzTx/>
              <a:buNone/>
              <a:defRPr sz="4400">
                <a:latin typeface="+mj-lt"/>
                <a:ea typeface="+mj-ea"/>
                <a:cs typeface="+mj-cs"/>
                <a:sym typeface="BigNoodleTitling"/>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23"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ítulo - Centro">
    <p:spTree>
      <p:nvGrpSpPr>
        <p:cNvPr id="1" name=""/>
        <p:cNvGrpSpPr/>
        <p:nvPr/>
      </p:nvGrpSpPr>
      <p:grpSpPr>
        <a:xfrm>
          <a:off x="0" y="0"/>
          <a:ext cx="0" cy="0"/>
          <a:chOff x="0" y="0"/>
          <a:chExt cx="0" cy="0"/>
        </a:xfrm>
      </p:grpSpPr>
      <p:sp>
        <p:nvSpPr>
          <p:cNvPr id="30" name="Texto do Título"/>
          <p:cNvSpPr/>
          <p:nvPr>
            <p:ph type="title"/>
          </p:nvPr>
        </p:nvSpPr>
        <p:spPr>
          <a:xfrm>
            <a:off x="1778000" y="4533900"/>
            <a:ext cx="20828000" cy="4648200"/>
          </a:xfrm>
          <a:prstGeom prst="rect">
            <a:avLst/>
          </a:prstGeom>
        </p:spPr>
        <p:txBody>
          <a:bodyPr/>
          <a:lstStyle/>
          <a:p>
            <a:pPr/>
            <a:r>
              <a:t>Texto do Título</a:t>
            </a:r>
          </a:p>
        </p:txBody>
      </p:sp>
      <p:sp>
        <p:nvSpPr>
          <p:cNvPr id="31"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cal">
    <p:spTree>
      <p:nvGrpSpPr>
        <p:cNvPr id="1" name=""/>
        <p:cNvGrpSpPr/>
        <p:nvPr/>
      </p:nvGrpSpPr>
      <p:grpSpPr>
        <a:xfrm>
          <a:off x="0" y="0"/>
          <a:ext cx="0" cy="0"/>
          <a:chOff x="0" y="0"/>
          <a:chExt cx="0" cy="0"/>
        </a:xfrm>
      </p:grpSpPr>
      <p:sp>
        <p:nvSpPr>
          <p:cNvPr id="38" name="Imagem"/>
          <p:cNvSpPr/>
          <p:nvPr>
            <p:ph type="pic" sz="half" idx="13"/>
          </p:nvPr>
        </p:nvSpPr>
        <p:spPr>
          <a:xfrm>
            <a:off x="13169900" y="952500"/>
            <a:ext cx="9525000" cy="11468100"/>
          </a:xfrm>
          <a:prstGeom prst="rect">
            <a:avLst/>
          </a:prstGeom>
        </p:spPr>
        <p:txBody>
          <a:bodyPr lIns="91439" tIns="45719" rIns="91439" bIns="45719" anchor="t">
            <a:noAutofit/>
          </a:bodyPr>
          <a:lstStyle/>
          <a:p>
            <a:pPr/>
          </a:p>
        </p:txBody>
      </p:sp>
      <p:sp>
        <p:nvSpPr>
          <p:cNvPr id="39" name="Texto do Título"/>
          <p:cNvSpPr/>
          <p:nvPr>
            <p:ph type="title"/>
          </p:nvPr>
        </p:nvSpPr>
        <p:spPr>
          <a:xfrm>
            <a:off x="1651000" y="952500"/>
            <a:ext cx="10223500" cy="5549900"/>
          </a:xfrm>
          <a:prstGeom prst="rect">
            <a:avLst/>
          </a:prstGeom>
        </p:spPr>
        <p:txBody>
          <a:bodyPr anchor="b"/>
          <a:lstStyle>
            <a:lvl1pPr>
              <a:defRPr sz="8400">
                <a:latin typeface="+mn-lt"/>
                <a:ea typeface="+mn-ea"/>
                <a:cs typeface="+mn-cs"/>
                <a:sym typeface="Helvetica Light"/>
              </a:defRPr>
            </a:lvl1pPr>
          </a:lstStyle>
          <a:p>
            <a:pPr/>
            <a:r>
              <a:t>Texto do Título</a:t>
            </a:r>
          </a:p>
        </p:txBody>
      </p:sp>
      <p:sp>
        <p:nvSpPr>
          <p:cNvPr id="40" name="Nível de Corpo Um…"/>
          <p:cNvSpPr/>
          <p:nvPr>
            <p:ph type="body" sz="quarter" idx="1"/>
          </p:nvPr>
        </p:nvSpPr>
        <p:spPr>
          <a:xfrm>
            <a:off x="1651000" y="6692900"/>
            <a:ext cx="10223500" cy="5727700"/>
          </a:xfrm>
          <a:prstGeom prst="rect">
            <a:avLst/>
          </a:prstGeom>
        </p:spPr>
        <p:txBody>
          <a:bodyPr anchor="t"/>
          <a:lstStyle>
            <a:lvl1pPr marL="0" indent="0" algn="ctr">
              <a:spcBef>
                <a:spcPts val="0"/>
              </a:spcBef>
              <a:buSzTx/>
              <a:buNone/>
              <a:defRPr sz="4400">
                <a:latin typeface="+mj-lt"/>
                <a:ea typeface="+mj-ea"/>
                <a:cs typeface="+mj-cs"/>
                <a:sym typeface="BigNoodleTitling"/>
              </a:defRPr>
            </a:lvl1pPr>
            <a:lvl2pPr marL="0" indent="228600" algn="ctr">
              <a:spcBef>
                <a:spcPts val="0"/>
              </a:spcBef>
              <a:buSzTx/>
              <a:buNone/>
              <a:defRPr sz="4400">
                <a:latin typeface="+mj-lt"/>
                <a:ea typeface="+mj-ea"/>
                <a:cs typeface="+mj-cs"/>
                <a:sym typeface="BigNoodleTitling"/>
              </a:defRPr>
            </a:lvl2pPr>
            <a:lvl3pPr marL="0" indent="457200" algn="ctr">
              <a:spcBef>
                <a:spcPts val="0"/>
              </a:spcBef>
              <a:buSzTx/>
              <a:buNone/>
              <a:defRPr sz="4400">
                <a:latin typeface="+mj-lt"/>
                <a:ea typeface="+mj-ea"/>
                <a:cs typeface="+mj-cs"/>
                <a:sym typeface="BigNoodleTitling"/>
              </a:defRPr>
            </a:lvl3pPr>
            <a:lvl4pPr marL="0" indent="685800" algn="ctr">
              <a:spcBef>
                <a:spcPts val="0"/>
              </a:spcBef>
              <a:buSzTx/>
              <a:buNone/>
              <a:defRPr sz="4400">
                <a:latin typeface="+mj-lt"/>
                <a:ea typeface="+mj-ea"/>
                <a:cs typeface="+mj-cs"/>
                <a:sym typeface="BigNoodleTitling"/>
              </a:defRPr>
            </a:lvl4pPr>
            <a:lvl5pPr marL="0" indent="914400" algn="ctr">
              <a:spcBef>
                <a:spcPts val="0"/>
              </a:spcBef>
              <a:buSzTx/>
              <a:buNone/>
              <a:defRPr sz="4400">
                <a:latin typeface="+mj-lt"/>
                <a:ea typeface="+mj-ea"/>
                <a:cs typeface="+mj-cs"/>
                <a:sym typeface="BigNoodleTitling"/>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41"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ítulo - Superior">
    <p:spTree>
      <p:nvGrpSpPr>
        <p:cNvPr id="1" name=""/>
        <p:cNvGrpSpPr/>
        <p:nvPr/>
      </p:nvGrpSpPr>
      <p:grpSpPr>
        <a:xfrm>
          <a:off x="0" y="0"/>
          <a:ext cx="0" cy="0"/>
          <a:chOff x="0" y="0"/>
          <a:chExt cx="0" cy="0"/>
        </a:xfrm>
      </p:grpSpPr>
      <p:sp>
        <p:nvSpPr>
          <p:cNvPr id="48" name="Texto do Título"/>
          <p:cNvSpPr/>
          <p:nvPr>
            <p:ph type="title"/>
          </p:nvPr>
        </p:nvSpPr>
        <p:spPr>
          <a:prstGeom prst="rect">
            <a:avLst/>
          </a:prstGeom>
        </p:spPr>
        <p:txBody>
          <a:bodyPr/>
          <a:lstStyle/>
          <a:p>
            <a:pPr/>
            <a:r>
              <a:t>Texto do Título</a:t>
            </a:r>
          </a:p>
        </p:txBody>
      </p:sp>
      <p:sp>
        <p:nvSpPr>
          <p:cNvPr id="49"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ítulo e Marcadores">
    <p:spTree>
      <p:nvGrpSpPr>
        <p:cNvPr id="1" name=""/>
        <p:cNvGrpSpPr/>
        <p:nvPr/>
      </p:nvGrpSpPr>
      <p:grpSpPr>
        <a:xfrm>
          <a:off x="0" y="0"/>
          <a:ext cx="0" cy="0"/>
          <a:chOff x="0" y="0"/>
          <a:chExt cx="0" cy="0"/>
        </a:xfrm>
      </p:grpSpPr>
      <p:sp>
        <p:nvSpPr>
          <p:cNvPr id="56" name="Texto do Título"/>
          <p:cNvSpPr/>
          <p:nvPr>
            <p:ph type="title"/>
          </p:nvPr>
        </p:nvSpPr>
        <p:spPr>
          <a:prstGeom prst="rect">
            <a:avLst/>
          </a:prstGeom>
        </p:spPr>
        <p:txBody>
          <a:bodyPr/>
          <a:lstStyle/>
          <a:p>
            <a:pPr/>
            <a:r>
              <a:t>Texto do Título</a:t>
            </a:r>
          </a:p>
        </p:txBody>
      </p:sp>
      <p:sp>
        <p:nvSpPr>
          <p:cNvPr id="57" name="Nível de Corpo Um…"/>
          <p:cNvSpPr/>
          <p:nvPr>
            <p:ph type="body" idx="1"/>
          </p:nvPr>
        </p:nvSpPr>
        <p:spPr>
          <a:prstGeom prst="rect">
            <a:avLst/>
          </a:prstGeom>
        </p:spPr>
        <p:txBody>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58"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ítulo, Marcadores e Foto">
    <p:spTree>
      <p:nvGrpSpPr>
        <p:cNvPr id="1" name=""/>
        <p:cNvGrpSpPr/>
        <p:nvPr/>
      </p:nvGrpSpPr>
      <p:grpSpPr>
        <a:xfrm>
          <a:off x="0" y="0"/>
          <a:ext cx="0" cy="0"/>
          <a:chOff x="0" y="0"/>
          <a:chExt cx="0" cy="0"/>
        </a:xfrm>
      </p:grpSpPr>
      <p:sp>
        <p:nvSpPr>
          <p:cNvPr id="65" name="Imagem"/>
          <p:cNvSpPr/>
          <p:nvPr>
            <p:ph type="pic" sz="half" idx="13"/>
          </p:nvPr>
        </p:nvSpPr>
        <p:spPr>
          <a:xfrm>
            <a:off x="13169900" y="3149600"/>
            <a:ext cx="9525000" cy="9296400"/>
          </a:xfrm>
          <a:prstGeom prst="rect">
            <a:avLst/>
          </a:prstGeom>
        </p:spPr>
        <p:txBody>
          <a:bodyPr lIns="91439" tIns="45719" rIns="91439" bIns="45719" anchor="t">
            <a:noAutofit/>
          </a:bodyPr>
          <a:lstStyle/>
          <a:p>
            <a:pPr/>
          </a:p>
        </p:txBody>
      </p:sp>
      <p:sp>
        <p:nvSpPr>
          <p:cNvPr id="66" name="Texto do Título"/>
          <p:cNvSpPr/>
          <p:nvPr>
            <p:ph type="title"/>
          </p:nvPr>
        </p:nvSpPr>
        <p:spPr>
          <a:prstGeom prst="rect">
            <a:avLst/>
          </a:prstGeom>
        </p:spPr>
        <p:txBody>
          <a:bodyPr/>
          <a:lstStyle/>
          <a:p>
            <a:pPr/>
            <a:r>
              <a:t>Texto do Título</a:t>
            </a:r>
          </a:p>
        </p:txBody>
      </p:sp>
      <p:sp>
        <p:nvSpPr>
          <p:cNvPr id="67" name="Nível de Corpo Um…"/>
          <p:cNvSpPr/>
          <p:nvPr>
            <p:ph type="body" sz="half" idx="1"/>
          </p:nvPr>
        </p:nvSpPr>
        <p:spPr>
          <a:xfrm>
            <a:off x="1689100" y="3149600"/>
            <a:ext cx="10223500" cy="92964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68"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Marcadores">
    <p:spTree>
      <p:nvGrpSpPr>
        <p:cNvPr id="1" name=""/>
        <p:cNvGrpSpPr/>
        <p:nvPr/>
      </p:nvGrpSpPr>
      <p:grpSpPr>
        <a:xfrm>
          <a:off x="0" y="0"/>
          <a:ext cx="0" cy="0"/>
          <a:chOff x="0" y="0"/>
          <a:chExt cx="0" cy="0"/>
        </a:xfrm>
      </p:grpSpPr>
      <p:sp>
        <p:nvSpPr>
          <p:cNvPr id="75" name="Nível de Corpo Um…"/>
          <p:cNvSpPr/>
          <p:nvPr>
            <p:ph type="body" idx="1"/>
          </p:nvPr>
        </p:nvSpPr>
        <p:spPr>
          <a:xfrm>
            <a:off x="1689100" y="1778000"/>
            <a:ext cx="21005800" cy="10172700"/>
          </a:xfrm>
          <a:prstGeom prst="rect">
            <a:avLst/>
          </a:prstGeom>
        </p:spPr>
        <p:txBody>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76"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rês Fotos">
    <p:spTree>
      <p:nvGrpSpPr>
        <p:cNvPr id="1" name=""/>
        <p:cNvGrpSpPr/>
        <p:nvPr/>
      </p:nvGrpSpPr>
      <p:grpSpPr>
        <a:xfrm>
          <a:off x="0" y="0"/>
          <a:ext cx="0" cy="0"/>
          <a:chOff x="0" y="0"/>
          <a:chExt cx="0" cy="0"/>
        </a:xfrm>
      </p:grpSpPr>
      <p:sp>
        <p:nvSpPr>
          <p:cNvPr id="83" name="Imagem"/>
          <p:cNvSpPr/>
          <p:nvPr>
            <p:ph type="pic" sz="quarter" idx="13"/>
          </p:nvPr>
        </p:nvSpPr>
        <p:spPr>
          <a:xfrm>
            <a:off x="15760700" y="6870700"/>
            <a:ext cx="7404100" cy="5549900"/>
          </a:xfrm>
          <a:prstGeom prst="rect">
            <a:avLst/>
          </a:prstGeom>
        </p:spPr>
        <p:txBody>
          <a:bodyPr lIns="91439" tIns="45719" rIns="91439" bIns="45719" anchor="t">
            <a:noAutofit/>
          </a:bodyPr>
          <a:lstStyle/>
          <a:p>
            <a:pPr/>
          </a:p>
        </p:txBody>
      </p:sp>
      <p:sp>
        <p:nvSpPr>
          <p:cNvPr id="84" name="Imagem"/>
          <p:cNvSpPr/>
          <p:nvPr>
            <p:ph type="pic" sz="quarter" idx="14"/>
          </p:nvPr>
        </p:nvSpPr>
        <p:spPr>
          <a:xfrm>
            <a:off x="15760700" y="952500"/>
            <a:ext cx="7404100" cy="5549900"/>
          </a:xfrm>
          <a:prstGeom prst="rect">
            <a:avLst/>
          </a:prstGeom>
        </p:spPr>
        <p:txBody>
          <a:bodyPr lIns="91439" tIns="45719" rIns="91439" bIns="45719" anchor="t">
            <a:noAutofit/>
          </a:bodyPr>
          <a:lstStyle/>
          <a:p>
            <a:pPr/>
          </a:p>
        </p:txBody>
      </p:sp>
      <p:sp>
        <p:nvSpPr>
          <p:cNvPr id="85" name="Imagem"/>
          <p:cNvSpPr/>
          <p:nvPr>
            <p:ph type="pic" idx="15"/>
          </p:nvPr>
        </p:nvSpPr>
        <p:spPr>
          <a:xfrm>
            <a:off x="1206500" y="952500"/>
            <a:ext cx="14173200" cy="11468100"/>
          </a:xfrm>
          <a:prstGeom prst="rect">
            <a:avLst/>
          </a:prstGeom>
        </p:spPr>
        <p:txBody>
          <a:bodyPr lIns="91439" tIns="45719" rIns="91439" bIns="45719" anchor="t">
            <a:noAutofit/>
          </a:bodyPr>
          <a:lstStyle/>
          <a:p>
            <a:pPr/>
          </a:p>
        </p:txBody>
      </p:sp>
      <p:sp>
        <p:nvSpPr>
          <p:cNvPr id="86" name="Número do Slide"/>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Texto do Título"/>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Texto do Título</a:t>
            </a:r>
          </a:p>
        </p:txBody>
      </p:sp>
      <p:sp>
        <p:nvSpPr>
          <p:cNvPr id="3" name="Nível de Corpo Um…"/>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4" name="Número do Slide"/>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BigNoodleTitling"/>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BigNoodleTitling"/>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BigNoodleTitling"/>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BigNoodleTitling"/>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BigNoodleTitling"/>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BigNoodleTitling"/>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BigNoodleTitling"/>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BigNoodleTitling"/>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BigNoodleTitling"/>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FFFFFF"/>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FFFFFF"/>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FFFFFF"/>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FFFFFF"/>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FFFFFF"/>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FFFFFF"/>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FFFFFF"/>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FFFFFF"/>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FFFFFF"/>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838C91"/>
        </a:solidFill>
      </p:bgPr>
    </p:bg>
    <p:spTree>
      <p:nvGrpSpPr>
        <p:cNvPr id="1" name=""/>
        <p:cNvGrpSpPr/>
        <p:nvPr/>
      </p:nvGrpSpPr>
      <p:grpSpPr>
        <a:xfrm>
          <a:off x="0" y="0"/>
          <a:ext cx="0" cy="0"/>
          <a:chOff x="0" y="0"/>
          <a:chExt cx="0" cy="0"/>
        </a:xfrm>
      </p:grpSpPr>
      <p:pic>
        <p:nvPicPr>
          <p:cNvPr id="119" name="pasted-image.png" descr="pasted-image.png"/>
          <p:cNvPicPr>
            <a:picLocks noChangeAspect="1"/>
          </p:cNvPicPr>
          <p:nvPr/>
        </p:nvPicPr>
        <p:blipFill>
          <a:blip r:embed="rId2">
            <a:extLst/>
          </a:blip>
          <a:stretch>
            <a:fillRect/>
          </a:stretch>
        </p:blipFill>
        <p:spPr>
          <a:xfrm>
            <a:off x="634587" y="1013126"/>
            <a:ext cx="22962426" cy="12832748"/>
          </a:xfrm>
          <a:prstGeom prst="rect">
            <a:avLst/>
          </a:prstGeom>
          <a:ln w="12700">
            <a:miter lim="400000"/>
          </a:ln>
        </p:spPr>
      </p:pic>
      <p:grpSp>
        <p:nvGrpSpPr>
          <p:cNvPr id="124" name="Grupo"/>
          <p:cNvGrpSpPr/>
          <p:nvPr/>
        </p:nvGrpSpPr>
        <p:grpSpPr>
          <a:xfrm>
            <a:off x="-2563813" y="-1072644"/>
            <a:ext cx="29274692" cy="15628233"/>
            <a:chOff x="0" y="0"/>
            <a:chExt cx="29274690" cy="15628232"/>
          </a:xfrm>
        </p:grpSpPr>
        <p:sp>
          <p:nvSpPr>
            <p:cNvPr id="120" name="Retângulo"/>
            <p:cNvSpPr/>
            <p:nvPr/>
          </p:nvSpPr>
          <p:spPr>
            <a:xfrm>
              <a:off x="0" y="5843"/>
              <a:ext cx="10707291" cy="15395179"/>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sp>
          <p:nvSpPr>
            <p:cNvPr id="121" name="Retângulo"/>
            <p:cNvSpPr/>
            <p:nvPr/>
          </p:nvSpPr>
          <p:spPr>
            <a:xfrm>
              <a:off x="18567400" y="233054"/>
              <a:ext cx="10707291" cy="15395179"/>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sp>
          <p:nvSpPr>
            <p:cNvPr id="122" name="Retângulo"/>
            <p:cNvSpPr/>
            <p:nvPr/>
          </p:nvSpPr>
          <p:spPr>
            <a:xfrm>
              <a:off x="10694436" y="7356886"/>
              <a:ext cx="7876898" cy="8003184"/>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sp>
          <p:nvSpPr>
            <p:cNvPr id="123" name="Retângulo"/>
            <p:cNvSpPr/>
            <p:nvPr/>
          </p:nvSpPr>
          <p:spPr>
            <a:xfrm>
              <a:off x="10692730" y="0"/>
              <a:ext cx="7880309" cy="2993331"/>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obre os Áreas Restritas"/>
          <p:cNvSpPr/>
          <p:nvPr>
            <p:ph type="title"/>
          </p:nvPr>
        </p:nvSpPr>
        <p:spPr>
          <a:prstGeom prst="rect">
            <a:avLst/>
          </a:prstGeom>
        </p:spPr>
        <p:txBody>
          <a:bodyPr/>
          <a:lstStyle/>
          <a:p>
            <a:pPr/>
            <a:r>
              <a:rPr sz="9000">
                <a:solidFill>
                  <a:srgbClr val="A6AAA8"/>
                </a:solidFill>
              </a:rPr>
              <a:t>Sobre os</a:t>
            </a:r>
            <a:r>
              <a:rPr>
                <a:solidFill>
                  <a:srgbClr val="A6AAA8"/>
                </a:solidFill>
              </a:rPr>
              <a:t> </a:t>
            </a:r>
            <a:r>
              <a:t>Áreas Restritas</a:t>
            </a:r>
          </a:p>
        </p:txBody>
      </p:sp>
      <p:sp>
        <p:nvSpPr>
          <p:cNvPr id="160" name="eXISTEM VEÍCULOS NÃO AUTORIZADOS CIRCULANDO EM ÁREAS RESTRITAS?"/>
          <p:cNvSpPr/>
          <p:nvPr>
            <p:ph type="body" idx="1"/>
          </p:nvPr>
        </p:nvSpPr>
        <p:spPr>
          <a:prstGeom prst="rect">
            <a:avLst/>
          </a:prstGeom>
        </p:spPr>
        <p:txBody>
          <a:bodyPr/>
          <a:lstStyle/>
          <a:p>
            <a:pPr>
              <a:buChar char="❖"/>
              <a:defRPr>
                <a:latin typeface="+mj-lt"/>
                <a:ea typeface="+mj-ea"/>
                <a:cs typeface="+mj-cs"/>
                <a:sym typeface="BigNoodleTitling"/>
              </a:defRPr>
            </a:pPr>
            <a:r>
              <a:t>eXISTEM VEÍCULOS </a:t>
            </a:r>
            <a:r>
              <a:rPr>
                <a:solidFill>
                  <a:schemeClr val="accent4"/>
                </a:solidFill>
              </a:rPr>
              <a:t>NÃO AUTORIZADOS</a:t>
            </a:r>
            <a:r>
              <a:t> CIRCULANDO EM ÁREAS RESTRITAS?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838C91"/>
        </a:solidFill>
      </p:bgPr>
    </p:bg>
    <p:spTree>
      <p:nvGrpSpPr>
        <p:cNvPr id="1" name=""/>
        <p:cNvGrpSpPr/>
        <p:nvPr/>
      </p:nvGrpSpPr>
      <p:grpSpPr>
        <a:xfrm>
          <a:off x="0" y="0"/>
          <a:ext cx="0" cy="0"/>
          <a:chOff x="0" y="0"/>
          <a:chExt cx="0" cy="0"/>
        </a:xfrm>
      </p:grpSpPr>
      <p:pic>
        <p:nvPicPr>
          <p:cNvPr id="162" name="pasted-image.png" descr="pasted-image.png"/>
          <p:cNvPicPr>
            <a:picLocks noChangeAspect="1"/>
          </p:cNvPicPr>
          <p:nvPr/>
        </p:nvPicPr>
        <p:blipFill>
          <a:blip r:embed="rId2">
            <a:extLst/>
          </a:blip>
          <a:stretch>
            <a:fillRect/>
          </a:stretch>
        </p:blipFill>
        <p:spPr>
          <a:xfrm>
            <a:off x="244632" y="790987"/>
            <a:ext cx="23818536" cy="13226226"/>
          </a:xfrm>
          <a:prstGeom prst="rect">
            <a:avLst/>
          </a:prstGeom>
          <a:ln w="12700">
            <a:miter lim="400000"/>
          </a:ln>
        </p:spPr>
      </p:pic>
      <p:grpSp>
        <p:nvGrpSpPr>
          <p:cNvPr id="167" name="Grupo"/>
          <p:cNvGrpSpPr/>
          <p:nvPr/>
        </p:nvGrpSpPr>
        <p:grpSpPr>
          <a:xfrm>
            <a:off x="-2563813" y="-1072644"/>
            <a:ext cx="29274692" cy="15628233"/>
            <a:chOff x="0" y="0"/>
            <a:chExt cx="29274690" cy="15628232"/>
          </a:xfrm>
        </p:grpSpPr>
        <p:sp>
          <p:nvSpPr>
            <p:cNvPr id="163" name="Retângulo"/>
            <p:cNvSpPr/>
            <p:nvPr/>
          </p:nvSpPr>
          <p:spPr>
            <a:xfrm>
              <a:off x="0" y="5843"/>
              <a:ext cx="10707291" cy="15395179"/>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sp>
          <p:nvSpPr>
            <p:cNvPr id="164" name="Retângulo"/>
            <p:cNvSpPr/>
            <p:nvPr/>
          </p:nvSpPr>
          <p:spPr>
            <a:xfrm>
              <a:off x="18567400" y="233054"/>
              <a:ext cx="10707291" cy="15395179"/>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sp>
          <p:nvSpPr>
            <p:cNvPr id="165" name="Retângulo"/>
            <p:cNvSpPr/>
            <p:nvPr/>
          </p:nvSpPr>
          <p:spPr>
            <a:xfrm>
              <a:off x="10694436" y="7356886"/>
              <a:ext cx="7876898" cy="8003184"/>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sp>
          <p:nvSpPr>
            <p:cNvPr id="166" name="Retângulo"/>
            <p:cNvSpPr/>
            <p:nvPr/>
          </p:nvSpPr>
          <p:spPr>
            <a:xfrm>
              <a:off x="10692730" y="0"/>
              <a:ext cx="7880309" cy="2993331"/>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IMG_3211.JPG" descr="IMG_3211.JPG"/>
          <p:cNvPicPr>
            <a:picLocks noChangeAspect="1"/>
          </p:cNvPicPr>
          <p:nvPr/>
        </p:nvPicPr>
        <p:blipFill>
          <a:blip r:embed="rId2">
            <a:alphaModFix amt="72561"/>
            <a:extLst/>
          </a:blip>
          <a:stretch>
            <a:fillRect/>
          </a:stretch>
        </p:blipFill>
        <p:spPr>
          <a:xfrm rot="21161834">
            <a:off x="-897942" y="-3440887"/>
            <a:ext cx="33177290" cy="24882969"/>
          </a:xfrm>
          <a:prstGeom prst="rect">
            <a:avLst/>
          </a:prstGeom>
          <a:ln w="12700">
            <a:miter lim="400000"/>
          </a:ln>
        </p:spPr>
      </p:pic>
      <p:sp>
        <p:nvSpPr>
          <p:cNvPr id="170" name="Primeiros Esforços"/>
          <p:cNvSpPr/>
          <p:nvPr/>
        </p:nvSpPr>
        <p:spPr>
          <a:xfrm>
            <a:off x="7264400" y="4940300"/>
            <a:ext cx="20828000" cy="464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sz="11200">
                <a:latin typeface="+mj-lt"/>
                <a:ea typeface="+mj-ea"/>
                <a:cs typeface="+mj-cs"/>
                <a:sym typeface="BigNoodleTitling"/>
              </a:defRPr>
            </a:lvl1pPr>
          </a:lstStyle>
          <a:p>
            <a:pPr/>
            <a:r>
              <a:t>Primeiros Esforços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2" name="pasted-image.png" descr="pasted-image.png"/>
          <p:cNvPicPr>
            <a:picLocks noChangeAspect="1"/>
          </p:cNvPicPr>
          <p:nvPr/>
        </p:nvPicPr>
        <p:blipFill>
          <a:blip r:embed="rId2">
            <a:extLst/>
          </a:blip>
          <a:srcRect l="0" t="0" r="0" b="13208"/>
          <a:stretch>
            <a:fillRect/>
          </a:stretch>
        </p:blipFill>
        <p:spPr>
          <a:xfrm>
            <a:off x="887214" y="538975"/>
            <a:ext cx="22609515" cy="12264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 name="pasted-image.tiff" descr="pasted-image.tiff"/>
          <p:cNvPicPr>
            <a:picLocks noChangeAspect="1"/>
          </p:cNvPicPr>
          <p:nvPr/>
        </p:nvPicPr>
        <p:blipFill>
          <a:blip r:embed="rId2">
            <a:extLst/>
          </a:blip>
          <a:stretch>
            <a:fillRect/>
          </a:stretch>
        </p:blipFill>
        <p:spPr>
          <a:xfrm flipH="1" rot="21571284">
            <a:off x="-2846802" y="-783234"/>
            <a:ext cx="27189467" cy="15294075"/>
          </a:xfrm>
          <a:prstGeom prst="rect">
            <a:avLst/>
          </a:prstGeom>
          <a:ln w="12700">
            <a:miter lim="400000"/>
          </a:ln>
        </p:spPr>
      </p:pic>
      <p:sp>
        <p:nvSpPr>
          <p:cNvPr id="127" name="Monitoramento de Tráfego"/>
          <p:cNvSpPr/>
          <p:nvPr>
            <p:ph type="ctrTitle"/>
          </p:nvPr>
        </p:nvSpPr>
        <p:spPr>
          <a:xfrm>
            <a:off x="7264400" y="4940300"/>
            <a:ext cx="20828000" cy="4648200"/>
          </a:xfrm>
          <a:prstGeom prst="rect">
            <a:avLst/>
          </a:prstGeom>
        </p:spPr>
        <p:txBody>
          <a:bodyPr/>
          <a:lstStyle/>
          <a:p>
            <a:pPr/>
            <a:r>
              <a:t>Monitoramento de Tráfego</a:t>
            </a:r>
          </a:p>
        </p:txBody>
      </p:sp>
      <p:sp>
        <p:nvSpPr>
          <p:cNvPr id="128" name="Boonsong Lekagul Nature Preserve"/>
          <p:cNvSpPr/>
          <p:nvPr>
            <p:ph type="subTitle" sz="quarter" idx="1"/>
          </p:nvPr>
        </p:nvSpPr>
        <p:spPr>
          <a:xfrm>
            <a:off x="7264400" y="9715500"/>
            <a:ext cx="20828000" cy="1587500"/>
          </a:xfrm>
          <a:prstGeom prst="rect">
            <a:avLst/>
          </a:prstGeom>
        </p:spPr>
        <p:txBody>
          <a:bodyPr/>
          <a:lstStyle/>
          <a:p>
            <a:pPr/>
            <a:r>
              <a:t>Boonsong Lekagul Nature Preserve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pasted-image.tiff" descr="pasted-image.tiff"/>
          <p:cNvPicPr>
            <a:picLocks noChangeAspect="1"/>
          </p:cNvPicPr>
          <p:nvPr/>
        </p:nvPicPr>
        <p:blipFill>
          <a:blip r:embed="rId2">
            <a:extLst/>
          </a:blip>
          <a:stretch>
            <a:fillRect/>
          </a:stretch>
        </p:blipFill>
        <p:spPr>
          <a:xfrm>
            <a:off x="-2896934" y="-5800500"/>
            <a:ext cx="27307668" cy="22167400"/>
          </a:xfrm>
          <a:prstGeom prst="rect">
            <a:avLst/>
          </a:prstGeom>
          <a:ln w="12700">
            <a:miter lim="400000"/>
          </a:ln>
        </p:spPr>
      </p:pic>
      <p:sp>
        <p:nvSpPr>
          <p:cNvPr id="131" name="♫PRU♬"/>
          <p:cNvSpPr/>
          <p:nvPr>
            <p:ph type="ctrTitle"/>
          </p:nvPr>
        </p:nvSpPr>
        <p:spPr>
          <a:xfrm>
            <a:off x="5029200" y="114300"/>
            <a:ext cx="20828000" cy="4648200"/>
          </a:xfrm>
          <a:prstGeom prst="rect">
            <a:avLst/>
          </a:prstGeom>
        </p:spPr>
        <p:txBody>
          <a:bodyPr/>
          <a:lstStyle>
            <a:lvl1pPr>
              <a:defRPr sz="3600"/>
            </a:lvl1pPr>
          </a:lstStyle>
          <a:p>
            <a:pPr/>
            <a:r>
              <a:t>♫PRU♬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3" name="Lekagul Roadways labeled v2.jpg" descr="Lekagul Roadways labeled v2.jpg"/>
          <p:cNvPicPr>
            <a:picLocks noChangeAspect="1"/>
          </p:cNvPicPr>
          <p:nvPr/>
        </p:nvPicPr>
        <p:blipFill>
          <a:blip r:embed="rId3">
            <a:extLst/>
          </a:blip>
          <a:stretch>
            <a:fillRect/>
          </a:stretch>
        </p:blipFill>
        <p:spPr>
          <a:xfrm>
            <a:off x="-325125" y="-9977125"/>
            <a:ext cx="25034250" cy="25034250"/>
          </a:xfrm>
          <a:prstGeom prst="rect">
            <a:avLst/>
          </a:prstGeom>
          <a:ln w="12700">
            <a:miter lim="400000"/>
          </a:ln>
        </p:spPr>
      </p:pic>
      <p:pic>
        <p:nvPicPr>
          <p:cNvPr id="134" name="Captura de Tela 2017-04-25 às 11.28.51.png" descr="Captura de Tela 2017-04-25 às 11.28.51.png"/>
          <p:cNvPicPr>
            <a:picLocks noChangeAspect="1"/>
          </p:cNvPicPr>
          <p:nvPr/>
        </p:nvPicPr>
        <p:blipFill>
          <a:blip r:embed="rId4">
            <a:extLst/>
          </a:blip>
          <a:srcRect l="0" t="0" r="0" b="0"/>
          <a:stretch>
            <a:fillRect/>
          </a:stretch>
        </p:blipFill>
        <p:spPr>
          <a:xfrm>
            <a:off x="1299890" y="5126812"/>
            <a:ext cx="12591054" cy="786940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838C91"/>
        </a:solidFill>
      </p:bgPr>
    </p:bg>
    <p:spTree>
      <p:nvGrpSpPr>
        <p:cNvPr id="1" name=""/>
        <p:cNvGrpSpPr/>
        <p:nvPr/>
      </p:nvGrpSpPr>
      <p:grpSpPr>
        <a:xfrm>
          <a:off x="0" y="0"/>
          <a:ext cx="0" cy="0"/>
          <a:chOff x="0" y="0"/>
          <a:chExt cx="0" cy="0"/>
        </a:xfrm>
      </p:grpSpPr>
      <p:pic>
        <p:nvPicPr>
          <p:cNvPr id="138" name="pasted-image.png" descr="pasted-image.png"/>
          <p:cNvPicPr>
            <a:picLocks noChangeAspect="1"/>
          </p:cNvPicPr>
          <p:nvPr/>
        </p:nvPicPr>
        <p:blipFill>
          <a:blip r:embed="rId2">
            <a:extLst/>
          </a:blip>
          <a:stretch>
            <a:fillRect/>
          </a:stretch>
        </p:blipFill>
        <p:spPr>
          <a:xfrm>
            <a:off x="132629" y="933242"/>
            <a:ext cx="24017142" cy="12179716"/>
          </a:xfrm>
          <a:prstGeom prst="rect">
            <a:avLst/>
          </a:prstGeom>
          <a:ln w="12700">
            <a:miter lim="400000"/>
          </a:ln>
        </p:spPr>
      </p:pic>
      <p:grpSp>
        <p:nvGrpSpPr>
          <p:cNvPr id="143" name="Grupo"/>
          <p:cNvGrpSpPr/>
          <p:nvPr/>
        </p:nvGrpSpPr>
        <p:grpSpPr>
          <a:xfrm>
            <a:off x="-2563813" y="-1072644"/>
            <a:ext cx="29274692" cy="15628233"/>
            <a:chOff x="0" y="0"/>
            <a:chExt cx="29274690" cy="15628232"/>
          </a:xfrm>
        </p:grpSpPr>
        <p:sp>
          <p:nvSpPr>
            <p:cNvPr id="139" name="Retângulo"/>
            <p:cNvSpPr/>
            <p:nvPr/>
          </p:nvSpPr>
          <p:spPr>
            <a:xfrm>
              <a:off x="0" y="5843"/>
              <a:ext cx="10707291" cy="15395179"/>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sp>
          <p:nvSpPr>
            <p:cNvPr id="140" name="Retângulo"/>
            <p:cNvSpPr/>
            <p:nvPr/>
          </p:nvSpPr>
          <p:spPr>
            <a:xfrm>
              <a:off x="18567400" y="233054"/>
              <a:ext cx="10707291" cy="15395179"/>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sp>
          <p:nvSpPr>
            <p:cNvPr id="141" name="Retângulo"/>
            <p:cNvSpPr/>
            <p:nvPr/>
          </p:nvSpPr>
          <p:spPr>
            <a:xfrm>
              <a:off x="10694436" y="7356886"/>
              <a:ext cx="7876898" cy="8003184"/>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sp>
          <p:nvSpPr>
            <p:cNvPr id="142" name="Retângulo"/>
            <p:cNvSpPr/>
            <p:nvPr/>
          </p:nvSpPr>
          <p:spPr>
            <a:xfrm>
              <a:off x="10692730" y="0"/>
              <a:ext cx="7880309" cy="2993331"/>
            </a:xfrm>
            <a:prstGeom prst="rect">
              <a:avLst/>
            </a:prstGeom>
            <a:solidFill>
              <a:srgbClr val="838C91">
                <a:alpha val="64202"/>
              </a:srgbClr>
            </a:solidFill>
            <a:ln w="12700" cap="flat">
              <a:noFill/>
              <a:miter lim="400000"/>
            </a:ln>
            <a:effectLst/>
          </p:spPr>
          <p:txBody>
            <a:bodyPr wrap="square" lIns="50800" tIns="50800" rIns="50800" bIns="50800" numCol="1" anchor="ctr">
              <a:noAutofit/>
            </a:bodyPr>
            <a:lstStyle/>
            <a:p>
              <a:pPr>
                <a:defRPr sz="3600"/>
              </a:pP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5" name="Lekagul Roadways labeled v2.jpg" descr="Lekagul Roadways labeled v2.jpg"/>
          <p:cNvPicPr>
            <a:picLocks noChangeAspect="1"/>
          </p:cNvPicPr>
          <p:nvPr/>
        </p:nvPicPr>
        <p:blipFill>
          <a:blip r:embed="rId2">
            <a:extLst/>
          </a:blip>
          <a:stretch>
            <a:fillRect/>
          </a:stretch>
        </p:blipFill>
        <p:spPr>
          <a:xfrm>
            <a:off x="-325125" y="-9977125"/>
            <a:ext cx="25034250" cy="25034250"/>
          </a:xfrm>
          <a:prstGeom prst="rect">
            <a:avLst/>
          </a:prstGeom>
          <a:ln w="12700">
            <a:miter lim="400000"/>
          </a:ln>
        </p:spPr>
      </p:pic>
      <p:sp>
        <p:nvSpPr>
          <p:cNvPr id="146" name="Padrões Diários"/>
          <p:cNvSpPr/>
          <p:nvPr/>
        </p:nvSpPr>
        <p:spPr>
          <a:xfrm>
            <a:off x="1628775" y="9546637"/>
            <a:ext cx="6494781" cy="1464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chemeClr val="accent4"/>
                </a:solidFill>
                <a:latin typeface="+mj-lt"/>
                <a:ea typeface="+mj-ea"/>
                <a:cs typeface="+mj-cs"/>
                <a:sym typeface="BigNoodleTitling"/>
              </a:defRPr>
            </a:lvl1pPr>
          </a:lstStyle>
          <a:p>
            <a:pPr/>
            <a:r>
              <a:t>Padrões Diários</a:t>
            </a:r>
          </a:p>
        </p:txBody>
      </p:sp>
      <p:sp>
        <p:nvSpPr>
          <p:cNvPr id="147" name="Padrões Temporais"/>
          <p:cNvSpPr/>
          <p:nvPr/>
        </p:nvSpPr>
        <p:spPr>
          <a:xfrm>
            <a:off x="1628775" y="10858839"/>
            <a:ext cx="7613651" cy="14643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chemeClr val="accent4"/>
                </a:solidFill>
                <a:latin typeface="+mj-lt"/>
                <a:ea typeface="+mj-ea"/>
                <a:cs typeface="+mj-cs"/>
                <a:sym typeface="BigNoodleTitling"/>
              </a:defRPr>
            </a:lvl1pPr>
          </a:lstStyle>
          <a:p>
            <a:pPr/>
            <a:r>
              <a:t>Padrões Temporais</a:t>
            </a:r>
          </a:p>
        </p:txBody>
      </p:sp>
      <p:sp>
        <p:nvSpPr>
          <p:cNvPr id="148" name="Padrões Atípicos"/>
          <p:cNvSpPr/>
          <p:nvPr/>
        </p:nvSpPr>
        <p:spPr>
          <a:xfrm>
            <a:off x="1628775" y="12171040"/>
            <a:ext cx="6830061" cy="14643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chemeClr val="accent4"/>
                </a:solidFill>
                <a:latin typeface="+mj-lt"/>
                <a:ea typeface="+mj-ea"/>
                <a:cs typeface="+mj-cs"/>
                <a:sym typeface="BigNoodleTitling"/>
              </a:defRPr>
            </a:lvl1pPr>
          </a:lstStyle>
          <a:p>
            <a:pPr/>
            <a:r>
              <a:t>Padrões Atípicos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obre a distribuição dos dados"/>
          <p:cNvSpPr/>
          <p:nvPr>
            <p:ph type="title"/>
          </p:nvPr>
        </p:nvSpPr>
        <p:spPr>
          <a:prstGeom prst="rect">
            <a:avLst/>
          </a:prstGeom>
        </p:spPr>
        <p:txBody>
          <a:bodyPr/>
          <a:lstStyle/>
          <a:p>
            <a:pPr/>
            <a:r>
              <a:rPr sz="9000">
                <a:solidFill>
                  <a:srgbClr val="A6AAA8"/>
                </a:solidFill>
              </a:rPr>
              <a:t>Sobre a</a:t>
            </a:r>
            <a:r>
              <a:rPr>
                <a:solidFill>
                  <a:srgbClr val="A6AAA8"/>
                </a:solidFill>
              </a:rPr>
              <a:t> </a:t>
            </a:r>
            <a:r>
              <a:t>distribuição dos dados</a:t>
            </a:r>
          </a:p>
        </p:txBody>
      </p:sp>
      <p:sp>
        <p:nvSpPr>
          <p:cNvPr id="151" name="quais os períodos mais movimentados da reserva?…"/>
          <p:cNvSpPr/>
          <p:nvPr>
            <p:ph type="body" idx="1"/>
          </p:nvPr>
        </p:nvSpPr>
        <p:spPr>
          <a:prstGeom prst="rect">
            <a:avLst/>
          </a:prstGeom>
        </p:spPr>
        <p:txBody>
          <a:bodyPr/>
          <a:lstStyle/>
          <a:p>
            <a:pPr>
              <a:buClr>
                <a:schemeClr val="accent3"/>
              </a:buClr>
              <a:buChar char="✓"/>
              <a:defRPr>
                <a:latin typeface="+mj-lt"/>
                <a:ea typeface="+mj-ea"/>
                <a:cs typeface="+mj-cs"/>
                <a:sym typeface="BigNoodleTitling"/>
              </a:defRPr>
            </a:pPr>
            <a:r>
              <a:t>	quais os </a:t>
            </a:r>
            <a:r>
              <a:rPr>
                <a:solidFill>
                  <a:schemeClr val="accent4"/>
                </a:solidFill>
              </a:rPr>
              <a:t>períodos</a:t>
            </a:r>
            <a:r>
              <a:t> mais movimentados da reserva?</a:t>
            </a:r>
          </a:p>
          <a:p>
            <a:pPr>
              <a:buClr>
                <a:schemeClr val="accent3"/>
              </a:buClr>
              <a:buChar char="✓"/>
              <a:defRPr>
                <a:latin typeface="+mj-lt"/>
                <a:ea typeface="+mj-ea"/>
                <a:cs typeface="+mj-cs"/>
                <a:sym typeface="BigNoodleTitling"/>
              </a:defRPr>
            </a:pPr>
            <a:r>
              <a:t>	quais os</a:t>
            </a:r>
            <a:r>
              <a:rPr>
                <a:solidFill>
                  <a:schemeClr val="accent4">
                    <a:satOff val="21150"/>
                    <a:lumOff val="-15995"/>
                  </a:schemeClr>
                </a:solidFill>
              </a:rPr>
              <a:t> </a:t>
            </a:r>
            <a:r>
              <a:rPr>
                <a:solidFill>
                  <a:schemeClr val="accent4"/>
                </a:solidFill>
              </a:rPr>
              <a:t>locais</a:t>
            </a:r>
            <a:r>
              <a:t> mais movimentados da reserva?</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obre a Velocidade"/>
          <p:cNvSpPr/>
          <p:nvPr>
            <p:ph type="title"/>
          </p:nvPr>
        </p:nvSpPr>
        <p:spPr>
          <a:prstGeom prst="rect">
            <a:avLst/>
          </a:prstGeom>
        </p:spPr>
        <p:txBody>
          <a:bodyPr/>
          <a:lstStyle/>
          <a:p>
            <a:pPr/>
            <a:r>
              <a:rPr sz="9000">
                <a:solidFill>
                  <a:srgbClr val="A6AAA8"/>
                </a:solidFill>
              </a:rPr>
              <a:t>Sobre a</a:t>
            </a:r>
            <a:r>
              <a:rPr>
                <a:solidFill>
                  <a:srgbClr val="A6AAA8"/>
                </a:solidFill>
              </a:rPr>
              <a:t> </a:t>
            </a:r>
            <a:r>
              <a:t>Velocidade</a:t>
            </a:r>
          </a:p>
        </p:txBody>
      </p:sp>
      <p:sp>
        <p:nvSpPr>
          <p:cNvPr id="154" name="Existem veículos transitando acima da velocidade permitida?…"/>
          <p:cNvSpPr/>
          <p:nvPr>
            <p:ph type="body" idx="1"/>
          </p:nvPr>
        </p:nvSpPr>
        <p:spPr>
          <a:prstGeom prst="rect">
            <a:avLst/>
          </a:prstGeom>
        </p:spPr>
        <p:txBody>
          <a:bodyPr/>
          <a:lstStyle/>
          <a:p>
            <a:pPr>
              <a:buChar char="❖"/>
              <a:defRPr>
                <a:latin typeface="+mj-lt"/>
                <a:ea typeface="+mj-ea"/>
                <a:cs typeface="+mj-cs"/>
                <a:sym typeface="BigNoodleTitling"/>
              </a:defRPr>
            </a:pPr>
            <a:r>
              <a:t>	Existem veículos transitando </a:t>
            </a:r>
            <a:r>
              <a:rPr>
                <a:solidFill>
                  <a:schemeClr val="accent4"/>
                </a:solidFill>
              </a:rPr>
              <a:t>acima</a:t>
            </a:r>
            <a:r>
              <a:t> da velocidade permitida?</a:t>
            </a:r>
          </a:p>
          <a:p>
            <a:pPr lvl="1">
              <a:buChar char="❖"/>
              <a:defRPr>
                <a:latin typeface="+mj-lt"/>
                <a:ea typeface="+mj-ea"/>
                <a:cs typeface="+mj-cs"/>
                <a:sym typeface="BigNoodleTitling"/>
              </a:defRPr>
            </a:pPr>
            <a:r>
              <a:rPr>
                <a:solidFill>
                  <a:schemeClr val="accent4"/>
                </a:solidFill>
              </a:rPr>
              <a:t>onde</a:t>
            </a:r>
            <a:r>
              <a:t> eles passam?</a:t>
            </a:r>
          </a:p>
          <a:p>
            <a:pPr lvl="1">
              <a:buChar char="❖"/>
              <a:defRPr>
                <a:latin typeface="+mj-lt"/>
                <a:ea typeface="+mj-ea"/>
                <a:cs typeface="+mj-cs"/>
                <a:sym typeface="BigNoodleTitling"/>
              </a:defRPr>
            </a:pPr>
            <a:r>
              <a:t>quais os </a:t>
            </a:r>
            <a:r>
              <a:rPr>
                <a:solidFill>
                  <a:schemeClr val="accent4"/>
                </a:solidFill>
              </a:rPr>
              <a:t>tipos</a:t>
            </a:r>
            <a:r>
              <a:t> de veículos?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obre os Hábitos"/>
          <p:cNvSpPr/>
          <p:nvPr>
            <p:ph type="title"/>
          </p:nvPr>
        </p:nvSpPr>
        <p:spPr>
          <a:prstGeom prst="rect">
            <a:avLst/>
          </a:prstGeom>
        </p:spPr>
        <p:txBody>
          <a:bodyPr/>
          <a:lstStyle/>
          <a:p>
            <a:pPr/>
            <a:r>
              <a:rPr sz="9000">
                <a:solidFill>
                  <a:srgbClr val="A6AAA8"/>
                </a:solidFill>
              </a:rPr>
              <a:t>Sobre os</a:t>
            </a:r>
            <a:r>
              <a:rPr>
                <a:solidFill>
                  <a:srgbClr val="A6AAA8"/>
                </a:solidFill>
              </a:rPr>
              <a:t> </a:t>
            </a:r>
            <a:r>
              <a:t>Hábitos</a:t>
            </a:r>
          </a:p>
        </p:txBody>
      </p:sp>
      <p:sp>
        <p:nvSpPr>
          <p:cNvPr id="157" name="Quanto tempo os veículos passam na reserva?…"/>
          <p:cNvSpPr/>
          <p:nvPr>
            <p:ph type="body" idx="1"/>
          </p:nvPr>
        </p:nvSpPr>
        <p:spPr>
          <a:prstGeom prst="rect">
            <a:avLst/>
          </a:prstGeom>
        </p:spPr>
        <p:txBody>
          <a:bodyPr/>
          <a:lstStyle/>
          <a:p>
            <a:pPr>
              <a:buChar char="❖"/>
              <a:defRPr>
                <a:latin typeface="+mj-lt"/>
                <a:ea typeface="+mj-ea"/>
                <a:cs typeface="+mj-cs"/>
                <a:sym typeface="BigNoodleTitling"/>
              </a:defRPr>
            </a:pPr>
            <a:r>
              <a:rPr>
                <a:solidFill>
                  <a:schemeClr val="accent4"/>
                </a:solidFill>
              </a:rPr>
              <a:t>Quanto tempo</a:t>
            </a:r>
            <a:r>
              <a:t> os veículos passam na reserva?</a:t>
            </a:r>
          </a:p>
          <a:p>
            <a:pPr>
              <a:buChar char="❖"/>
              <a:defRPr>
                <a:latin typeface="+mj-lt"/>
                <a:ea typeface="+mj-ea"/>
                <a:cs typeface="+mj-cs"/>
                <a:sym typeface="BigNoodleTitling"/>
              </a:defRPr>
            </a:pPr>
            <a:r>
              <a:t>Os que passam muito tempo sempre </a:t>
            </a:r>
            <a:r>
              <a:rPr>
                <a:solidFill>
                  <a:schemeClr val="accent4"/>
                </a:solidFill>
              </a:rPr>
              <a:t>vão acampar</a:t>
            </a:r>
            <a:r>
              <a:t>?</a:t>
            </a:r>
          </a:p>
          <a:p>
            <a:pPr>
              <a:buChar char="❖"/>
              <a:defRPr>
                <a:latin typeface="+mj-lt"/>
                <a:ea typeface="+mj-ea"/>
                <a:cs typeface="+mj-cs"/>
                <a:sym typeface="BigNoodleTitling"/>
              </a:defRPr>
            </a:pPr>
            <a:r>
              <a:t>Existem veículos que entraram mas </a:t>
            </a:r>
            <a:r>
              <a:rPr>
                <a:solidFill>
                  <a:schemeClr val="accent4"/>
                </a:solidFill>
              </a:rPr>
              <a:t>nunca saíram</a:t>
            </a:r>
            <a:r>
              <a:t>?</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BigNoodleTitling"/>
        <a:ea typeface="BigNoodleTitling"/>
        <a:cs typeface="BigNoodleTitling"/>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BigNoodleTitling"/>
        <a:ea typeface="BigNoodleTitling"/>
        <a:cs typeface="BigNoodleTitling"/>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